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presProps" Target="presProps.xml"/>
  <Relationship Id="rId13" Type="http://schemas.openxmlformats.org/officeDocument/2006/relationships/viewProps" Target="viewProps.xml"/>
  <Relationship Id="rId14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ASANATRACKER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Asana Tracker Review: Features, Pricing, Pros, and Con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475569">
                    <a:alpha val="100000"/>
                  </a:srgbClr>
                </a:solidFill>
                <a:latin typeface="Calibri"/>
              </a:rPr>
              <a:t><![CDATA[Saskia Linwood, Senior Editor · 20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What Asana Is Best F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Best for: marketing and creative teams, agencies, operations, HR, project management offices, mid-size product teams that don\'t live in cod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Strong fit: distributed teams that need async coordination without a chat-first cultur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Acceptable fit: light agile teams that want Kanban and a backlog but don\'t need burndowns or sprint velocit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Not recommended for: engineering teams that need Git-linked issue tracking, deep dependency graphs, or release managemen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Not recommended for: solo users or small teams under 5 people — Trello, Todoist, or Notion are usually faster to set up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Asana shines in cross-functional operations work. Use Linear or Jira if engineering is the centre of gravity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Key Tracking Features Review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Tasks and subtasks — unlimited on all plans, including the free Personal tier. Tasks carry assignee, due date, custom fields, comments, files, dependencies, and rul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Project views — list, board, and calendar are everywhere; Timeline (Gantt) and full dashboard widgets appear on Starter and abov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Workload — capacity view by person, with effort either as task count or a numeric custom field. Advanced and above onl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Goals — OKR-style hierarchy from company → team → individual, with manual or automatic progress from linked projects. Advanced and abov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Portfolios — roll-up views across multiple projects, with status, owner, and progress columns. Advanced and abov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Tasks and basic views are free. Timeline upgrades to Starter; Workload, Goals, and Portfolios push you to Advanced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Pricing, Plans, and Feature Limi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The largest jump is Starter to Advanced — both in price and feature scope. Many buyers undershoot and pay later in tool sprawl (separate workload tool, separate OKR tool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Annual billing is locked at the start of the term; downgrading mid-year does not refun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Free guest collaborators are unlimited on Starter and above, which is how agencies keep client seats out of the user cou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Free tier is generous. Advanced at \$24.99/user/mo is the real tracking tier; Starter is a stepping stone for Timeline only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Ease of Use and Setup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Templates — Asana ships an extensive template gallery; the Marketing Campaign, Product Launch, and Bug Tracker templates are the most-use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Onboarding — new users hit a guided checklist; admin onboarding is documented but light on field-level governanc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Mobile app — solid for quick updates, weaker for editing custom fields or long task description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Keyboard shortcuts — exist, but most users never learn them; Tab+M to assign and Tab+D to set due date are the high-value pai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Admin governance — workspace-level controls are basic; large orgs typically need division admins to keep custom-field sprawl in check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Onboarding is fast. Long-term success depends on field hygiene and admin discipline, not ramp time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Pros and Cons From SERP Researc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During a paid trial, deliberately stress notification settings — load the team into one big project and measure how many emails per day each member receiv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Try a 10-task search across an imported workspace; if relevance is poor in a small dataset, it will be worse at sca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Test mobile by asking a non-admin to update three tasks on a phone during a real workday — the experience is the real adoption signa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Test notifications, mobile editing, and search during a trial. They are the most common adoption killers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Asana Alternatives to Compa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The most common Asana migration target is monday.com when teams want a more spreadsheet-like board with a stronger automation build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The most common reason to keep Asana over Jira is design and marketing involvement on the same project — Jira frustrates non-dev user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The most common reason to switch from Asana to Linear is engineering velocity complaints, not pric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Jira for engineering, Linear for fast software teams, monday.com for spreadsheet-first ops, ClickUp for budget. Otherwise Asana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Final Verdict: Who Should Choose Asa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Next step before signup: open a free Personal workspace, import a real project, invite three people, and run one full week of regular work in i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If notifications are tolerable, search returns what you expect, and the mobile flow doesn\'t break the team, upgrade to Advance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If any of those three fails, run a parallel pilot with monday.com or Linear before committing to an annual contrac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•  Choose Asana Advanced for operations-heavy mid-size teams. Skip it for solo users and engineering-led orgs.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5966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0F172A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59669">
                    <a:alpha val="100000"/>
                  </a:srgbClr>
                </a:solidFill>
                <a:latin typeface="Calibri"/>
              </a:rPr>
              <a:t><![CDATA[https://asanatracker.com/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475569">
                    <a:alpha val="100000"/>
                  </a:srgbClr>
                </a:solidFill>
                <a:latin typeface="Calibri"/>
              </a:rPr>
              <a:t><![CDATA[AsanaTracker may earn a commission when readers sign up to Asana through links on this site. Editorial decisions stay independent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Saskia Linwood, Senior Editor</dc:creator>
  <cp:lastModifiedBy>Unknown Creator</cp:lastModifiedBy>
  <dcterms:created xsi:type="dcterms:W3CDTF">2026-06-11T15:19:07Z</dcterms:created>
  <dcterms:modified xsi:type="dcterms:W3CDTF">2026-06-11T15:19:07Z</dcterms:modified>
  <dc:title>Asana Tracker Review: Features, Pricing, Pros, and Cons</dc:title>
  <dc:description>Read a SERP-informed Asana tracker review covering features, pricing, dashboards, automation, integrations, limits, alternatives, and verdict.</dc:description>
  <dc:subject>Asana Tracker Review: Features, Pricing, Pros, and Cons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