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ASANATRACKER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Asana Time Tracking: Native Features, Reports, and Limi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Saskia Linwood, Senior Editor · 21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Does Asana Have Time Tracking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Native timer — start/stop button on the task pane, also accessible from My Tas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Manual entry — log minutes after the fact when the timer is impractical (meetings, phone calls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Estimated time field — pair with actual time to surface variance in dashboar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lan availability — Advanced, Enterprise, Enterprise+; not available on Personal or Start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What it doesn\'t do — no screenshots, no app activity tracking, no idle detec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Native timer on Advanced and above tracks task minutes. No surveillance features — by desig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How to Set Up Time Track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Enable at the workspace level first; then add the time tracking field to each project that needs 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dd the field to default views — list and board both — so the timer button is visible without an extra clic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Decide on permissions — can collaborators edit each other\'s entries, or only the owner? Default to owner-on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air with estimated time if variance is a metric you actually plan to act 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rain the team in one session — a 10-minute Loom beats a written guide; ad-hoc adoption fizz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Enable workspace-wide, add to default views, restrict edits to the assignee, and train in one short sessio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Timesheets, Dashboards, and Re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uilt-in cards — total time per project, per owner, per status, per custom fiel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ubtask rollup — toggleable per workspace; verify before the first month clos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Date range filters — weekly, monthly, custom; useful for payroll cutoff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Estimate vs actual — variance card flags projects running ov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Export — CSV from any time tracking report; JSON via API for billing system pipelin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illing-grade reporting — not native; use Harvest, Everhour, or a BI connector for invoice-ready output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Best Time Tracking Integ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Harvest is the most common agency pairing because invoicing closes the workflow loo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Everhour deepens the variance reporting and is favoured by teams obsessed with estimate accurac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lockify is the budget choice; expect to spend extra time on report formatt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Harvest for billing, Everhour for variance, Clockify for budget. Pick one source of truth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Common Time Tracking Limit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Mobile — timer works, but app backgrounding on iOS sometimes pauses without notice; a manual entry habit is saf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alendar bookings — meeting time is not auto-tracked; teams must log manually or rely on a calendar→Asana integr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Reporting edges — time on private tasks doesn\'t appear in shared dashboards; cross-workspace reporting is API-on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rivacy — admins can see all time entries; non-admins can only see their own; align expectations in writ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ommon complaints — forgotten timers, mis-attributed entries (wrong task), subtask rollup confus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Rollout pitfalls — mandating time tracking without explaining how data will be used erodes trust fast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Who Should Use Asana for Ti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est fit — project teams tracking capacity, professional services on monthly retainers, R&D teams logging effor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Mixed fit — agencies doing client billing can use Asana plus Harvest or Everhour; native alone is too ligh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Not recommended for — payroll-grade time tracking with audit trails (use a dedicated time and attendance system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Not recommended for — screenshot or productivity monitoring; Asana intentionally doesn\'t offer thes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lternatives for monitoring — Hubstaff, Time Doctor, ActivTrak; understand the worker-trust costs before deploy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sana native for internal teams; pair with Harvest/Everhour for billing. Skip it entirely for surveillance use cases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https://asanatracker.com/asana-time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AsanaTracker may earn a commission when readers sign up to Asana through links on this site. Editorial decisions stay independ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Saskia Linwood, Senior Editor</dc:creator>
  <cp:lastModifiedBy>Unknown Creator</cp:lastModifiedBy>
  <dcterms:created xsi:type="dcterms:W3CDTF">2026-06-11T15:19:09Z</dcterms:created>
  <dcterms:modified xsi:type="dcterms:W3CDTF">2026-06-11T15:19:09Z</dcterms:modified>
  <dc:title>Asana Time Tracking: Native Features, Reports, and Limits</dc:title>
  <dc:description>Review Asana time tracking options, estimates, reports, dashboards, integrations, billing use cases, and limitations.</dc:description>
  <dc:subject>Asana Time Tracking: Native Features, Reports, and Limits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