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TRACKER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Asana Task Management Tracker for Tea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Saskia Linwood, Senior Editor · 1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Task Management Structure in As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asks — the atom; one owner, one due date, custom fields, comme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ubtasks — single level of nesting; can be promoted to full tasks if scope gro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ections — group related tasks; render as headers in list view or columns in board vie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ustom fields — the most powerful structural feature; turn tasks into structured reco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Views — list, board, calendar, timeline, dashboard; choose based on how the team thin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asks, subtasks, sections, projects, teams. Pick list or board view based on how the team thinks, not on feature count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Custom Fields, Templates, and Int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High-value fields: Priority (single-select), Type (single-select), Effort (number), Stage (single-select), Customer (text or dropdown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ield types: single-select, multi-select, number, date, text, formula (Advanced), peop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emplates: ship with fields, sections, and rules; cloning a project template applies all thre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orm intake: pair a Form with a project so client/internal requests land as tasks with required fields fill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orm branching: ask different follow-up questions based on previous answers; Advanced plan o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ive to seven custom fields per project. Templates and Forms scale the architecture across team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Collaboration Inside Ta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omments and mentions — @-mention a person, team, or task; threaded discussion at the task lev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iles and proofing — attachments inherit Drive/Box permissions; image annotation supported on imag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pproval task type — a task that returns Approved/Rejected/Changes Requested rather than D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otification model — Inbox (in-app), email, Slack, Teams; configurable per us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otification hygiene — turn off email by default, keep Inbox; the single highest-impact twea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omments, mentions, approvals, notifications. Default email notifications off; the user-retention effect is hug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utomation for Repetitive Task 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ommon rules: when section = Ready for review, assign to QA; when status = Done, arch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curring tasks: daily, weekly, monthly, custom; useful for routine checks and repor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minders: 24 hours before due date, comment with checklist; reduces missed deadlin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lan limits: Personal has no rules; Starter caps at 250 runs/month/project; Advanced lifts to 25,000 actions/month/proje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udit cadence: quarterly; stale rules are the leading cause of "Asana feels noisy" complai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art with reminders and section moves. Check plan limits, audit rules quarterly, name them descriptively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Reporting and Productivity Sign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Useful: tasks aging in a stage, blocked tasks count, overdue count, status change veloc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Useful: workload trend per person, time tracked vs estimated variance (Advanced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oisy: raw task completion count (gameable via subtask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oisy: comment count (more comments often means more confusion, not engagement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Inputs to reporting: time tracking, workload, custom field rollups, status upd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rack aging, blockers, variance, and status velocity. Skip raw task completion — it gamifies into nois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 Task Management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If migration cost is high and the current tool works for 80 percent of cases, don\'t swit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If switching, pilot the alternative on one real project for two weeks before committing the or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icing checks: list price per seat × team size × 12, then compare against migration time and adoption fri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odoist for solo, Notion for docs+tasks, Linear for engineering, ClickUp for budget. Asana for mixed mid-size team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ttps://asanatracker.com/asana-task-management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AsanaTracker may earn a commission when readers sign up to Asana through links on this site. Editorial decisions stay independ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Saskia Linwood, Senior Editor</dc:creator>
  <cp:lastModifiedBy>Unknown Creator</cp:lastModifiedBy>
  <dcterms:created xsi:type="dcterms:W3CDTF">2026-06-11T15:19:09Z</dcterms:created>
  <dcterms:modified xsi:type="dcterms:W3CDTF">2026-06-11T15:19:09Z</dcterms:modified>
  <dc:title>Asana Task Management Tracker for Teams</dc:title>
  <dc:description>Evaluate Asana for task management, including views, custom fields, templates, automation, collaboration, reports, and limits.</dc:description>
  <dc:subject>Asana Task Management Tracker for Teams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