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Sprint Tracking: Backlogs, Capacity, and Re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28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Sprint Tracking Setup in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reate the Backlog project — priority-ordered list view; add sections for Ready, Refined, Triag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reate the Sprint project — board view with Backlog, In Progress, In Review, Done colum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dd custom fields — Story points (number), Priority (single-select), Type (single-select), Status (single-select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ick the sprint duration — 1–3 weeks; 2 weeks is the modal choice for cross-functional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ave the Sprint project as a template after the first iteration; clone it for each new spri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wo projects: Backlog + Sprint. Custom fields for points, priority, type, status. Save as template after sprint on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Planning Sprint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orkload inputs — Story points custom field, per-person capacity (e.g. 8 points per 2-week sprint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stimates — relative (Fibonacci) is more honest than absolute; absolute (hours) creates false preci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signee balance — Workload view (Advanced) shows everyone\'s sum at a gl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pillover — incomplete tasks at sprint end auto-roll if the rule is set; otherwise the team decides per ta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uffer — leave 20% of capacity unallocated for emergencies, interruptions, support wor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pacity = points per person × sprint length × 0.8 buffer. Track velocity over 5+ sprints before trusting i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Tracking Sprint Execu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aily standup — walk the board right-to-left (Done → In Review → In Progress → Backlog); surface blockers fir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locked items — Blocked custom field; sort or filter to find them fast; assign an unblocker as part of the stand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wner updates — keep updates in task comments, not in chat; chat fragments contex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utomation — when section = In Review, assign to lead reviewer; when section = Done, notify Q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curring routines — sprint kickoff task, mid-sprint check, retro task — all as recurring or templa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alk the board right-to-left, surface blockers first, end early. Automate the routine mov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Sprint Reports and Retrospec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print progress dashboard — burnup of completed points, count of in-progress vs completed, blocker 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losed sprint review — total points completed, spillover count, blockers resolved, blockers persis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trospective questions — what worked, what didn\'t, what to try next; 30–45 minutes max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ction items — retro outcomes become tasks in the next sprint; track completion to make retros sti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Velocity tracking — store closed-points-per-sprint in a separate Goals page or spreadsheet for tre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losed-vs-committed + blocker patterns. Make retro action items tasks in the next spri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Limitations Versus Jira or Lin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issing native burndown — workaround exists; takes manual upkee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ory points as second-class data — workable, but Jira treats them native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it event automation — Linear is best-in-class; Jira is solid; Asana has integrations but they\'re ligh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dvanced sprint reports — cumulative flow, cycle time, lead time — minimal in Asana; deep in Ji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ntegrations that close the gap — Linear or Jira sync, Everhour for time, third-party burndown ap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urndown, velocity, Git events — Jira/Linear win. For mixed teams, Asana's sprint tracking is sufficien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sprint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2026-06-11T15:19:07Z</dcterms:created>
  <dcterms:modified xsi:type="dcterms:W3CDTF">2026-06-11T15:19:07Z</dcterms:modified>
  <dc:title>Asana Sprint Tracking: Backlogs, Capacity, and Reports</dc:title>
  <dc:description>Plan and track sprints in Asana with backlogs, sprint boards, capacity signals, dashboards, retrospectives, and tool limitations.</dc:description>
  <dc:subject>Asana Sprint Tracking: Backlogs, Capacity, and Reports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