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TRACKER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Asana Project Tracker: Templates, Dashboards, and Report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Saskia Linwood, Senior Editor · 05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ow Asana Tracks Projec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oject status — On track, At risk, Off track, On hold, Complete — set weekly by the own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oject milestones — special tasks that show as diamonds on Timeline and roll up to dashboar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oject members and permissions — comment-only, edit, project admin; granular per projec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Views — list, board, calendar, timeline, dashboard; each view is a different lens on the same dat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ortfolios — Advanced plan only; one row per project with status, progress, owner, and custom fiel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 project is a container with status and milestones. Portfolios aggregate them; goals connect them to outcom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Project Tracker Templates and Set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est-fit templates: Marketing Campaign, Product Launch, Editorial Calendar, Client Onboarding, Bug Track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ustom templates: save any project as a template, including rules and custom fields; available on Starter and abo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Intake and request workflows: pair a project with a Form so external requests land as tasks with required fields popula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ections vs columns: list view uses sections, board view uses columns — they are the same data struct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Owner before invite: assign a project owner before inviting the team; ownerless projects drift faste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art from a template, strip it back, assign an owner before inviting the team. Five used fields beat fifteen ignored on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Timelines, Dependencies, and Deadli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ate ranges — start and due dates on Starter and above; without start dates, Timeline collapses to a strip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ependency tracking — finish-to-start only; no start-to-start or finish-to-finish edg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lippage signals — overdue badge, status downgrade prompt, dependency conflict warn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alendar view — useful for content calendars and personal planning; less useful for project schedu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antt-style export — PDF and image export work; structured CSV export keeps dependencies but not visual layo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imeline handles 12-week projects with under 200 tasks comfortably. Past that, look at Smartsheet or MS Projec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Dashboards and Stakeholder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eekly status — On track / At risk / Off track plus 3–5 lines of narrative; pushed to project members and follow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isk and blocker cards — count of overdue tasks, count of blocked tasks, count of tasks without own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oal rollup — link projects to a parent goal so progress appears on the Goals dashbo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xecutive view — Portfolio dashboard with one row per project, status colour, and progress b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lient report — share a read-only project link or export the status update as PDF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 weekly status update plus six dashboard cards covers most stakeholder reporting. Anything more belongs in a BI too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utomation and Integration Op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atus reminders — every Friday, ping the project owner to file the weekly status upd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Milestone handoffs — when a milestone completes, notify the next-phase owner and add a kickoff tas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ross-team automation — when section moves to "Ready for Design", create a task in the Design team\'s queu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alendar integrations — push milestones to a shared team calendar so non-Asana stakeholders see d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oc and file integrations — Drive, Box, Dropbox; embed the brief or spec directly in the project descrip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orkflow handoffs — use rules plus multi-homing to push a task from project A to project B with full history intact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When Asana Is Not Enou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PM gaps: no Earned Value Management, no formal stage gates, no resource-constrained scheduling — look at Planview, Smartsheet, or MS Project for the Web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ngineering depth: no story points as a first-class field, no native burndown — use Jira, Linear, or GitHub Projec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omplex portfolios: Portfolios cap at a reasonable size, but cross-portfolio dependencies don\'t exist — dedicated PPM wi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I reporting: Asana export to Tableau, Looker, Power BI via API or Fivetran when dashboards aren\'t enoug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ompliance-heavy industries: HIPAA only on Enterprise+; FedRAMP not currently supported — check before scop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Hit the ceiling? Look at Smartsheet/Planview for PPM, Jira/Linear for engineering, and BI tools for analyst-grade reporting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ttps://asanatracker.com/asana-project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AsanaTracker may earn a commission when readers sign up to Asana through links on this site. Editorial decisions stay independ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Saskia Linwood, Senior Editor</dc:creator>
  <cp:lastModifiedBy>Unknown Creator</cp:lastModifiedBy>
  <dcterms:created xsi:type="dcterms:W3CDTF">2026-06-11T15:19:09Z</dcterms:created>
  <dcterms:modified xsi:type="dcterms:W3CDTF">2026-06-11T15:19:09Z</dcterms:modified>
  <dc:title>Asana Project Tracker: Templates, Dashboards, and Reporting</dc:title>
  <dc:description>See how Asana works for project tracking, including templates, milestones, dashboards, timelines, automation, and plan limits.</dc:description>
  <dc:subject>Asana Project Tracker: Templates, Dashboards, and Reporting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