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KPI Tracking: Dashboards, Goals, and Re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What KPIs Asana Can Trac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, team, operational metrics — track via Goals on Advanced, custom field sums on dashboards, or status update narrati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KPI vs OKR — KPIs are ongoing with thresholds; OKRs are time-bound with key resul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etric ownership — every KPI needs a named owner; ownerless KPIs go stale within a quar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pdate cadence — weekly for short-cycle KPIs (sprint, content); monthly for longer-cycle (NPS, revenu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rgets and bands — green (above target), amber (within 10%), red (below 10%); standardise across tea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ive to seven KPIs per level, named owner, weekly or monthly cadence. More KPIs = less focu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KPI Templates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ields — Target (number), Current (number), Status (single-select: On track / At risk / Off track), Owner, Last updated (dat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ewer high-signal KPIs — 3 KPIs that drive decisions beat 12 KPIs that get glanced 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epartment examples — Marketing: leads generated, content engagement, channel ROI. Engineering: deployment frequency, change failure rate, lead time, MTTR. Customer: NPS, retenti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pdate reminders — recurring task on the owner: "Update [KPI] for the week"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epartment-specific dashboards — one per team; rolls up to a company-wide KPI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ree to five KPIs per team, named owner, recurring update reminder. Stale KPIs = remove the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ashboards and Reporting Vi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gress charts — current vs target as a bar or number card; trend over absolu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 links — KPIs linked to Goals (Advanced) show alongside other goal d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eekly notes — short narrative per KPI: "On track because X; risk Y; next action Z"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keholder summaries — three sentences for executives, one paragraph for managers, full dashboard for own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xport or sharing — CSV export for finance, PDF export for board decks, shared link for internal stakehold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ree sentences for execs, paragraph for managers, full dashboard for owners. Narrative > chart.]]>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utomation and Data Qua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minders for updates — recurring tasks assigned to KPI owner; weekly or monthly cad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anual data risks — typos, missed updates, wrong calculations; review month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ntegrations for source-of-truth data — push GA4, Salesforce, HubSpot data into Asana via API or Zapier; reduces manual en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le-data alerts — rule that flags KPIs not updated in 14+ d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udit cadence — quarterly review of every tracked KPI; retire the ones that no one looks 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pdate reminders + stale-data alerts + quarterly audit. If wrong data goes unnoticed for two weeks, retire the KP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KPI Tracking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fits ops teams that want KPI tracking alongside the work that produces those KP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or analyst-grade reporting, push Asana data into a BI tool via API or Fivetra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void vanity metrics: count of comments, count of tasks completed, "engagement" sco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for ops KPIs tied to work. BI tools for analyst depth, OKR tools for review cycl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kpi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2026-06-11T15:19:08Z</dcterms:created>
  <dcterms:modified xsi:type="dcterms:W3CDTF">2026-06-11T15:19:08Z</dcterms:modified>
  <dc:title>Asana KPI Tracking: Dashboards, Goals, and Reports</dc:title>
  <dc:description>Track KPIs in Asana with dashboards, goal links, templates, reporting cadence, metric ownership, and limits to verify.</dc:description>
  <dc:subject>Asana KPI Tracking: Dashboards, Goals, and Reports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