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ASANATRACKER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Asana Goal Tracking: OKRs, KPIs, and Dashboard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475569">
                    <a:alpha val="100000"/>
                  </a:srgbClr>
                </a:solidFill>
                <a:latin typeface="Calibri"/>
              </a:rPr>
              <a:t><![CDATA[Saskia Linwood, Senior Editor · 08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How Goal Tracking Works in Asa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Objectives and key results — Goals can hold sub-goals (key results); the structure matches classic OKR vocabular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Targets and progress — numeric (0 → 100), percentage, currency, or custom unit; manual or auto-link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Manual vs linked — manual updates are weekly check-ins; linked goals pull progress from project completion percentag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Plan availability — Advanced, Enterprise, Enterprise+; not on Personal or Start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Permissions — Goals can be public to the workspace or restricted; owners and contributors are track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Goals hierarchy + targets + linked projects. Cap at 3–5 per team to keep them meaningful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OKRs, KPIs, and Team Align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OKR pattern — quarterly objectives (qualitative), 3–5 key results per objective (numeric), check-ins weekly, retro at quarter en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KPI pattern — ongoing metrics (revenue, NPS, uptime), thresholds (red/amber/green), reviewed in regular meeting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Goal hierarchy — company OKRs → team OKRs → individual goals (optional, often skipped at small scale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Alignment — every team OKR should link to a parent company OKR; individual goals should link to team OK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Health — confidence rating ("70% confident we hit this") is more honest than binary On track / Off track at mid-quart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OKRs quarterly + qualitative parent + numeric key results. KPIs are ongoing thresholds. Same tool, different cadenc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Dashboards for Goal Repor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Progress charts — current vs target with a trend line; visible per goa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Status colour — On track / At risk / Off track / Achieved; updated weekl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Weekly note — short narrative per goal; the part that travels via email and Slack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Stakeholder summary — pin 3–5 goals to a portfolio for an executive view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Export — goal data exports via the API; CSV exports are limited compared with task dat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Sharing — goal pages are shareable internally; external sharing requires a workaround (PDF or screenshot)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Connecting Goals to Wor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Project linking — pick one or more projects whose completion percentage feeds the goal\'s progres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Portfolio linking — for larger goals, link a portfolio and roll up multiple projects automaticall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Owners and check-ins — every goal has an owner who files the weekly status; auto-linked goals reduce manual effor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Review cadence — weekly check-in, mid-quarter recalibration, quarter-end review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Vanity metric risk — every goal that can\'t be tied to actual work usually becomes one; cut goals that lack project link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Link goals to projects. No project → no real goal. Cut decorative goals fast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Best Practices and Alternati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Start with 3–5 team goals per quarter; expand only after the team gets used to the cadenc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Pair every goal with a project; if you can\'t, the goal isn\'t rea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Avoid mixing OKRs and KPIs in the same dashboard at the same level; they have different rhythm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Asana Goals for lightweight OKRs linked to work. Dedicated OKR tools when reviews and 360s matter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https://asanatracker.com/asana-goal-track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475569">
                    <a:alpha val="100000"/>
                  </a:srgbClr>
                </a:solidFill>
                <a:latin typeface="Calibri"/>
              </a:rPr>
              <a:t><![CDATA[AsanaTracker may earn a commission when readers sign up to Asana through links on this site. Editorial decisions stay independent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Saskia Linwood, Senior Editor</dc:creator>
  <cp:lastModifiedBy>Unknown Creator</cp:lastModifiedBy>
  <dcterms:created xsi:type="dcterms:W3CDTF">2026-06-11T15:19:08Z</dcterms:created>
  <dcterms:modified xsi:type="dcterms:W3CDTF">2026-06-11T15:19:08Z</dcterms:modified>
  <dc:title>Asana Goal Tracking: OKRs, KPIs, and Dashboards</dc:title>
  <dc:description>Review Asana goal tracking for OKRs, KPIs, dashboards, linked work, progress updates, permissions, and reporting limits.</dc:description>
  <dc:subject>Asana Goal Tracking: OKRs, KPIs, and Dashboards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