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SANATRACKER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Asana Dashboards: Reporting, KPIs, and Workload View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Saskia Linwood, Senior Editor · 14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What Asana Dashboards Sh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oject progress — tasks completed over time, completion rate, milestone statu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Due work — overdue, upcoming, completed; usually as bar charts or number car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asks by owner, status, label — bar chart sliced by custom field or statu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Goal data — Advanced plan; progress towards goals linked to the projec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orkload data — Advanced plan; capacity vs assigned work per pers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ime data — Advanced plan; total time logged per task, project, or person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Dashboard Cards and Chart Typ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umber cards are underused; one big number tells more than three competing bars in many cas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ustom field inputs require the field to be applied to the project before the card can use 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ime and workload cards require Advanced and the related features enabled at workspace lev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ar and number cards carry most reporting. Pick legibility over chart variety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KPI, Goal, and Executive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atus summaries — colour code per project, narrative per project, due-date summary; published week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Goal progress and blockers — Goals page with linked work; current progress and named block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eports for executives — Portfolio view with one row per project, status colour, progress percent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eports for clients — share read-only project view or export status update PDF; never expose raw task lis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adence — weekly for active projects, monthly for portfolios, quarterly for goa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ortfolio + Goals + status narrative for executives. The narrative is what they actually read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Sharing, Exports, and Scheduled Re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xport options — CSV from any list view; PDF from status updates; JSON via the AP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ermission inheritance — dashboard visibility matches project visibility; can\'t share a dashboard separate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ensitive data — for private projects, restrict guest visibility and audit shared links quarter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cheduled reports — not native; use Asana API + Zapier/Make + email, or third-party connectors like Bridge24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I pipeline — Asana API to Fivetran/Stitch to your warehouse to Tableau/Looker/Power B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SV/PDF/API for one-off exports. Scheduled or analyst-grade reports → BI pipeline via API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Dashboard Limit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hen BI tools are better — complex joins, cross-workspace data, audience outside Asan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Data gaps from private tasks — private tasks don\'t aggregate into shared dashboards; document the ga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dd-on tools — Bridge24 for advanced reporting, Velocity for analyst views, Screenful for time-in-state metric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eporting complaints — most teams settle into 5–10 dashboard cards; over 12 is usually a sign of force-fit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hen dashboards stop scaling — when stakeholders ask for the same export every week, automate the pipeli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sana for ops reporting; push to BI for analyst work. More than 12 cards = force-fitting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ttps://asanatracker.com/asana-dashboard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AsanaTracker may earn a commission when readers sign up to Asana through links on this site. Editorial decisions stay independ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Saskia Linwood, Senior Editor</dc:creator>
  <cp:lastModifiedBy>Unknown Creator</cp:lastModifiedBy>
  <dcterms:created xsi:type="dcterms:W3CDTF">2026-06-11T15:19:08Z</dcterms:created>
  <dcterms:modified xsi:type="dcterms:W3CDTF">2026-06-11T15:19:08Z</dcterms:modified>
  <dc:title>Asana Dashboards: Reporting, KPIs, and Workload Views</dc:title>
  <dc:description>Explore Asana dashboards for project progress, KPIs, goals, workload, time tracking, sharing, exports, and reporting limits.</dc:description>
  <dc:subject>Asana Dashboards: Reporting, KPIs, and Workload Views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