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ASANATRACKER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Asana Agile Tracking for Scrum and Kanban Tea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Saskia Linwood, Senior Editor · 16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Can Asana Work for Agile Team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crum-lite — backlog, sprint, in-progress, done; ceremonies optional — fits Asana wel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Kanban — board view with WIP limits as custom field convention — fits Asana wel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Hybrid (Scrumban) — sprint cadence with continuous-flow board — fits Asana wel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Formal Scrum or SAFe — story points, velocity, burndown, retros as artifacts — Jira fits bett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est fit by team maturity — teams under 100 people that mix engineering with non-engineering wor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sana fits Kanban and Scrum-lite. Choose Jira or Linear for formal agile or velocity-focused workflow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Backlog and Spri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acklog project — ordered list of work; priority, effort, and acceptance criteria as custom fiel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tory points — number custom field; not first-class like Jira, but work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print project — date-bounded; either a new project per sprint or sections inside one Sprint projec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Intake — Form attached to the backlog; required fields enforce minimum quality on every submiss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apacity planning — Workload view on Advanced; alternatively, sum story points per assignee in a li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acklog + Sprint projects, story points as number custom field. Workload (Advanced) for capacity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Kanban Boards and Workflow S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olumns — typically Backlog, Ready, In Progress, Code Review, QA, Do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WIP limits — track via a count and a rule; not built into the UI but enforce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locked work signals — Blocked custom field; show as a coloured field on the car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ard design — show owner, priority, and one effort field per card; more becomes nois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utomation — when section moves to Code Review, assign to lead reviewer; auto-archive 14 days after Do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oard view fits Kanban. Workaround WIP limits with a rule + custom field coun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Agile Reporting and Dashboar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rogress views — completion-over-time chart in the sprint project; closes-vs-opens rati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urndown proxies — bar chart of remaining story points by day; manual setup, refresh via dashboar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print health — closed-vs-committed ratio; track over 5+ sprints for a velocity fee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Velocity — sum of points completed per sprint; track in a separate Goals or spreadsheet vie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Retro inputs — list of completed tasks per sprint with notes field for retro discuss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Universal Reporting + manual burndown proxies. If velocity is critical, Jira win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Integrations for Develop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GitHub / GitLab — link branches and PRs to tasks; commit messages can update task status via integr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Jira sync — two-way for some teams that run mixed-tool environments; verify field mapping before relying on 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lack / Teams — notifications for assignments, completions, and status chang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PI and webhooks — for systems not in the official catalogue; rate limits documented in developer doc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When a dev-native tool wins — code-only teams; deep Git workflow; advanced branching strategi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GitHub/GitLab plus Slack covers most dev needs. Jira sync exists but is fiddly — verify field mapping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Agile Tracking Limits and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sana\'s biggest agile weakness is reporting depth; if that\'s the priority, Jira saves time long-ter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sana\'s biggest agile strength is keeping engineering and marketing in the same workspa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Migration cost from Asana to Jira (or vice versa) is real — expect 4–8 weeks of fric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sana for mixed teams running sprint cadence. Jira for formal Scrum, Linear for speed-first software teams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https://asanatracker.com/asana-agile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AsanaTracker may earn a commission when readers sign up to Asana through links on this site. Editorial decisions stay independ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Saskia Linwood, Senior Editor</dc:creator>
  <cp:lastModifiedBy>Unknown Creator</cp:lastModifiedBy>
  <dcterms:created xsi:type="dcterms:W3CDTF">2026-06-11T15:19:07Z</dcterms:created>
  <dcterms:modified xsi:type="dcterms:W3CDTF">2026-06-11T15:19:07Z</dcterms:modified>
  <dc:title>Asana Agile Tracking for Scrum and Kanban Teams</dc:title>
  <dc:description>Evaluate Asana for agile tracking, including backlogs, sprints, Kanban boards, reports, integrations, and Jira-style limits.</dc:description>
  <dc:subject>Asana Agile Tracking for Scrum and Kanban Teams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